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5"/>
  </p:notesMasterIdLst>
  <p:sldIdLst>
    <p:sldId id="256" r:id="rId3"/>
    <p:sldId id="257" r:id="rId4"/>
  </p:sldIdLst>
  <p:sldSz cx="9601200" cy="12801600" type="A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 Light" panose="020004030000000200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8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+kKFHqO6NoVy0r9BEvJDSXvSl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58" d="100"/>
          <a:sy n="58" d="100"/>
        </p:scale>
        <p:origin x="3120" y="216"/>
      </p:cViewPr>
      <p:guideLst>
        <p:guide orient="horz" pos="88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f5a98f5ae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1f5a98f5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Dark_V1">
  <p:cSld name="Section Header_Dark_V1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50844" y="5287124"/>
            <a:ext cx="8488801" cy="238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lt2"/>
              </a:buClr>
              <a:buSzPts val="11200"/>
              <a:buNone/>
              <a:defRPr sz="112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448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2">
  <p:cSld name="Title Slide v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subTitle" idx="1"/>
          </p:nvPr>
        </p:nvSpPr>
        <p:spPr>
          <a:xfrm>
            <a:off x="1200151" y="6723806"/>
            <a:ext cx="72009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 b="0" i="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2pPr>
            <a:lvl3pPr lvl="2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3pPr>
            <a:lvl4pPr lvl="3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4pPr>
            <a:lvl5pPr lvl="4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5pPr>
            <a:lvl6pPr lvl="5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6pPr>
            <a:lvl7pPr lvl="6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7pPr>
            <a:lvl8pPr lvl="7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8pPr>
            <a:lvl9pPr lvl="8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3720465" y="11865189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22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6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2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2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187" y="5203001"/>
            <a:ext cx="3698827" cy="138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2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6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2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2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187" y="5203001"/>
            <a:ext cx="3698827" cy="138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1">
  <p:cSld name="Section Header v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93" name="Google Shape;93;p23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3"/>
          <p:cNvSpPr txBox="1"/>
          <p:nvPr/>
        </p:nvSpPr>
        <p:spPr>
          <a:xfrm>
            <a:off x="857006" y="3767602"/>
            <a:ext cx="6654300" cy="52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pain. More game.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3" descr="Direction-whit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65298" y="-36134"/>
            <a:ext cx="3420650" cy="405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3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3" descr="Direction-whit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65298" y="-36134"/>
            <a:ext cx="3420650" cy="405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2">
  <p:cSld name="Section Header v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00" name="Google Shape;100;p24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4"/>
          <p:cNvSpPr txBox="1"/>
          <p:nvPr/>
        </p:nvSpPr>
        <p:spPr>
          <a:xfrm>
            <a:off x="857006" y="2044053"/>
            <a:ext cx="4159500" cy="87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Write your Headline here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4" descr="FieldSoccer-white.png"/>
          <p:cNvPicPr preferRelativeResize="0"/>
          <p:nvPr/>
        </p:nvPicPr>
        <p:blipFill rotWithShape="1">
          <a:blip r:embed="rId3">
            <a:alphaModFix amt="30500"/>
          </a:blip>
          <a:srcRect/>
          <a:stretch/>
        </p:blipFill>
        <p:spPr>
          <a:xfrm>
            <a:off x="7294317" y="3567854"/>
            <a:ext cx="3630692" cy="566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" descr="FieldSoccer-white.png"/>
          <p:cNvPicPr preferRelativeResize="0"/>
          <p:nvPr/>
        </p:nvPicPr>
        <p:blipFill rotWithShape="1">
          <a:blip r:embed="rId3">
            <a:alphaModFix amt="30500"/>
          </a:blip>
          <a:srcRect/>
          <a:stretch/>
        </p:blipFill>
        <p:spPr>
          <a:xfrm>
            <a:off x="7294317" y="3567854"/>
            <a:ext cx="3630692" cy="566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3">
  <p:cSld name="Section Header v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07" name="Google Shape;107;p25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857006" y="1165531"/>
            <a:ext cx="4159500" cy="87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rgbClr val="94E3A8"/>
                </a:solidFill>
                <a:latin typeface="Arial"/>
                <a:ea typeface="Arial"/>
                <a:cs typeface="Arial"/>
                <a:sym typeface="Arial"/>
              </a:rPr>
              <a:t>Write your Headline here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857007" y="7658899"/>
            <a:ext cx="3244500" cy="1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None/>
            </a:pPr>
            <a:r>
              <a:rPr lang="fr-FR" sz="242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5" descr="Slice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756" y="4800600"/>
            <a:ext cx="36006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 descr="Slice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756" y="4800600"/>
            <a:ext cx="36006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Light v1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/>
        </p:nvSpPr>
        <p:spPr>
          <a:xfrm>
            <a:off x="857006" y="3767602"/>
            <a:ext cx="7024500" cy="52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pain. More game.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6" descr="horizontal-green-white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834" y="12122360"/>
            <a:ext cx="830158" cy="30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 descr="Direction-blu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59906" y="-33671"/>
            <a:ext cx="3422067" cy="40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18" name="Google Shape;118;p26" descr="horizontal-green-white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834" y="12122360"/>
            <a:ext cx="830158" cy="30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 descr="Direction-blu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59906" y="-33671"/>
            <a:ext cx="3422067" cy="405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Dark_V1">
  <p:cSld name="Section Header_Dark_V1"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body" idx="1"/>
          </p:nvPr>
        </p:nvSpPr>
        <p:spPr>
          <a:xfrm>
            <a:off x="850844" y="5287124"/>
            <a:ext cx="8488800" cy="23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lt2"/>
              </a:buClr>
              <a:buSzPts val="11200"/>
              <a:buNone/>
              <a:defRPr sz="112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448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1">
  <p:cSld name="Title Slide v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3720465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15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8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5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1381" y="11057978"/>
            <a:ext cx="1699065" cy="63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5"/>
          <p:cNvSpPr txBox="1"/>
          <p:nvPr/>
        </p:nvSpPr>
        <p:spPr>
          <a:xfrm>
            <a:off x="118444" y="5119165"/>
            <a:ext cx="9364316" cy="153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4"/>
              <a:buFont typeface="Arial"/>
              <a:buNone/>
            </a:pPr>
            <a:r>
              <a:rPr lang="fr-FR" sz="93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 sz="933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5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8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5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2">
  <p:cSld name="Title Slide v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200151" y="6723806"/>
            <a:ext cx="7200900" cy="153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lt1"/>
              </a:buClr>
              <a:buSzPts val="3733"/>
              <a:buNone/>
              <a:defRPr sz="3733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733"/>
              <a:buNone/>
              <a:defRPr sz="3733"/>
            </a:lvl2pPr>
            <a:lvl3pPr lvl="2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None/>
              <a:defRPr sz="3359"/>
            </a:lvl3pPr>
            <a:lvl4pPr lvl="3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4pPr>
            <a:lvl5pPr lvl="4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5pPr>
            <a:lvl6pPr lvl="5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6pPr>
            <a:lvl7pPr lvl="6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7pPr>
            <a:lvl8pPr lvl="7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8pPr>
            <a:lvl9pPr lvl="8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3720465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16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8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6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6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187" y="5203001"/>
            <a:ext cx="3698828" cy="138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6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8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187" y="5203001"/>
            <a:ext cx="3698828" cy="138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1">
  <p:cSld name="Section Header v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37" name="Google Shape;37;p17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/>
          <p:nvPr/>
        </p:nvSpPr>
        <p:spPr>
          <a:xfrm>
            <a:off x="857006" y="3767602"/>
            <a:ext cx="6654422" cy="526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rgbClr val="94E3A8"/>
                </a:solidFill>
                <a:latin typeface="Arial"/>
                <a:ea typeface="Arial"/>
                <a:cs typeface="Arial"/>
                <a:sym typeface="Arial"/>
              </a:rPr>
              <a:t>No pain. More game.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7" descr="Direction-whit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65298" y="-36134"/>
            <a:ext cx="3420650" cy="405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7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7" descr="Direction-whit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65298" y="-36134"/>
            <a:ext cx="3420650" cy="405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2">
  <p:cSld name="Section Header v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44" name="Google Shape;44;p18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8"/>
          <p:cNvSpPr txBox="1"/>
          <p:nvPr/>
        </p:nvSpPr>
        <p:spPr>
          <a:xfrm>
            <a:off x="857006" y="2044053"/>
            <a:ext cx="4159607" cy="871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rgbClr val="94E3A8"/>
                </a:solidFill>
                <a:latin typeface="Arial"/>
                <a:ea typeface="Arial"/>
                <a:cs typeface="Arial"/>
                <a:sym typeface="Arial"/>
              </a:rPr>
              <a:t>Write your Headline here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8" descr="FieldSoccer-white.png"/>
          <p:cNvPicPr preferRelativeResize="0"/>
          <p:nvPr/>
        </p:nvPicPr>
        <p:blipFill rotWithShape="1">
          <a:blip r:embed="rId3">
            <a:alphaModFix amt="30496"/>
          </a:blip>
          <a:srcRect/>
          <a:stretch/>
        </p:blipFill>
        <p:spPr>
          <a:xfrm>
            <a:off x="7294317" y="3567854"/>
            <a:ext cx="3630691" cy="566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8" descr="FieldSoccer-white.png"/>
          <p:cNvPicPr preferRelativeResize="0"/>
          <p:nvPr/>
        </p:nvPicPr>
        <p:blipFill rotWithShape="1">
          <a:blip r:embed="rId3">
            <a:alphaModFix amt="30496"/>
          </a:blip>
          <a:srcRect/>
          <a:stretch/>
        </p:blipFill>
        <p:spPr>
          <a:xfrm>
            <a:off x="7294317" y="3567854"/>
            <a:ext cx="3630691" cy="566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3">
  <p:cSld name="Section Header v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51" name="Google Shape;51;p19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9"/>
          <p:cNvSpPr txBox="1"/>
          <p:nvPr/>
        </p:nvSpPr>
        <p:spPr>
          <a:xfrm>
            <a:off x="857006" y="1165531"/>
            <a:ext cx="4159607" cy="871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rgbClr val="94E3A8"/>
                </a:solidFill>
                <a:latin typeface="Arial"/>
                <a:ea typeface="Arial"/>
                <a:cs typeface="Arial"/>
                <a:sym typeface="Arial"/>
              </a:rPr>
              <a:t>Write your Headline here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9"/>
          <p:cNvSpPr txBox="1"/>
          <p:nvPr/>
        </p:nvSpPr>
        <p:spPr>
          <a:xfrm>
            <a:off x="857007" y="7658899"/>
            <a:ext cx="3244354" cy="13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None/>
            </a:pPr>
            <a:r>
              <a:rPr lang="fr-FR" sz="242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9" descr="Slice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756" y="4800600"/>
            <a:ext cx="36006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9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9" descr="Slice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756" y="4800600"/>
            <a:ext cx="36006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Light v1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/>
        </p:nvSpPr>
        <p:spPr>
          <a:xfrm>
            <a:off x="857006" y="3767602"/>
            <a:ext cx="7024492" cy="526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 pain. More game.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0" descr="horizontal-green-white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834" y="12122360"/>
            <a:ext cx="830158" cy="30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0" descr="Direction-blu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59905" y="-33671"/>
            <a:ext cx="3422068" cy="40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62" name="Google Shape;62;p20" descr="horizontal-green-white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834" y="12122360"/>
            <a:ext cx="830158" cy="30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0" descr="Direction-blu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59905" y="-33671"/>
            <a:ext cx="3422068" cy="405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sous-titr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700088" y="2145453"/>
            <a:ext cx="8201100" cy="4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700088" y="6602306"/>
            <a:ext cx="82011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5pPr>
            <a:lvl6pPr marL="2743200" lvl="5" indent="-371475" algn="l" rtl="0">
              <a:lnSpc>
                <a:spcPct val="100000"/>
              </a:lnSpc>
              <a:spcBef>
                <a:spcPts val="5507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00000"/>
              </a:lnSpc>
              <a:spcBef>
                <a:spcPts val="5507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00000"/>
              </a:lnSpc>
              <a:spcBef>
                <a:spcPts val="5507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00000"/>
              </a:lnSpc>
              <a:spcBef>
                <a:spcPts val="5507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708869" y="12208933"/>
            <a:ext cx="1785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1">
  <p:cSld name="Title Slide v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3720465" y="11865189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21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6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1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1381" y="11059596"/>
            <a:ext cx="1699065" cy="63096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1"/>
          <p:cNvSpPr txBox="1"/>
          <p:nvPr/>
        </p:nvSpPr>
        <p:spPr>
          <a:xfrm>
            <a:off x="118444" y="5119165"/>
            <a:ext cx="93642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4"/>
              <a:buFont typeface="Arial"/>
              <a:buNone/>
            </a:pPr>
            <a:r>
              <a:rPr lang="fr-FR" sz="93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 sz="933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1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6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13"/>
              <a:buFont typeface="Arial"/>
              <a:buNone/>
              <a:defRPr sz="82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60514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lt1"/>
              </a:buClr>
              <a:buSzPts val="5227"/>
              <a:buFont typeface="Arial"/>
              <a:buChar char="•"/>
              <a:defRPr sz="522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1308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4480"/>
              <a:buFont typeface="Arial"/>
              <a:buChar char="•"/>
              <a:defRPr sz="44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5645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1959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0900" cy="24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13"/>
              <a:buFont typeface="Arial"/>
              <a:buNone/>
              <a:defRPr sz="82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0900" cy="81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60514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227"/>
              <a:buFont typeface="Arial"/>
              <a:buChar char="•"/>
              <a:defRPr sz="52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1308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480"/>
              <a:buFont typeface="Arial"/>
              <a:buChar char="•"/>
              <a:defRPr sz="4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5645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1959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361" y="12355372"/>
            <a:ext cx="1612475" cy="25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926" y="12232874"/>
            <a:ext cx="1314257" cy="50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1992" y="12248372"/>
            <a:ext cx="1314258" cy="50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/>
          <p:nvPr/>
        </p:nvSpPr>
        <p:spPr>
          <a:xfrm>
            <a:off x="-18715" y="0"/>
            <a:ext cx="9619915" cy="1953600"/>
          </a:xfrm>
          <a:prstGeom prst="rect">
            <a:avLst/>
          </a:prstGeom>
          <a:solidFill>
            <a:srgbClr val="63C3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339760" y="203089"/>
            <a:ext cx="8921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3600" dirty="0">
                <a:solidFill>
                  <a:schemeClr val="lt1"/>
                </a:solidFill>
              </a:rPr>
              <a:t>Procès-verbal de l’assemblée générale du </a:t>
            </a:r>
            <a:r>
              <a:rPr lang="fr-FR" sz="3600" b="1" i="1" dirty="0">
                <a:solidFill>
                  <a:schemeClr val="lt1"/>
                </a:solidFill>
              </a:rPr>
              <a:t>XX/XX/XXXX</a:t>
            </a:r>
            <a:br>
              <a:rPr lang="fr-FR" sz="3600" b="1" i="1" dirty="0">
                <a:solidFill>
                  <a:schemeClr val="lt1"/>
                </a:solidFill>
              </a:rPr>
            </a:br>
            <a:r>
              <a:rPr lang="fr-FR" sz="3600" b="1" i="1" dirty="0">
                <a:solidFill>
                  <a:schemeClr val="lt1"/>
                </a:solidFill>
              </a:rPr>
              <a:t>Nom de votre association</a:t>
            </a:r>
            <a:endParaRPr sz="6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450600" y="2999700"/>
            <a:ext cx="8700000" cy="88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 dirty="0"/>
              <a:t>Préambule :</a:t>
            </a:r>
            <a:br>
              <a:rPr lang="fr-FR" sz="1600" u="sng" dirty="0"/>
            </a:br>
            <a:br>
              <a:rPr lang="fr-FR" sz="1600" dirty="0"/>
            </a:br>
            <a:r>
              <a:rPr lang="fr-FR" sz="1600" dirty="0"/>
              <a:t>Le XX/XX/XXXX à </a:t>
            </a:r>
            <a:r>
              <a:rPr lang="fr-FR" sz="1600" b="1" i="1" dirty="0"/>
              <a:t>horaire</a:t>
            </a:r>
            <a:r>
              <a:rPr lang="fr-FR" sz="1600" dirty="0"/>
              <a:t> les membres de </a:t>
            </a:r>
            <a:r>
              <a:rPr lang="fr-FR" sz="1600" b="1" i="1" dirty="0"/>
              <a:t>votre association </a:t>
            </a:r>
            <a:r>
              <a:rPr lang="fr-FR" sz="1600" dirty="0"/>
              <a:t> se </a:t>
            </a:r>
            <a:br>
              <a:rPr lang="fr-FR" sz="1600" dirty="0"/>
            </a:br>
            <a:r>
              <a:rPr lang="fr-FR" sz="1600" dirty="0"/>
              <a:t>sont réunis à </a:t>
            </a:r>
            <a:r>
              <a:rPr lang="fr-FR" sz="1600" b="1" i="1" dirty="0"/>
              <a:t>lieu de l’assemblée générale </a:t>
            </a:r>
            <a:r>
              <a:rPr lang="fr-FR" sz="1600" dirty="0"/>
              <a:t>en AG à la demande de</a:t>
            </a:r>
            <a:br>
              <a:rPr lang="fr-FR" sz="1600" dirty="0"/>
            </a:br>
            <a:r>
              <a:rPr lang="fr-FR" sz="1600" b="1" i="1" dirty="0"/>
              <a:t>celui/celle qui a organisé l’AG</a:t>
            </a:r>
            <a:r>
              <a:rPr lang="fr-FR" sz="1600" dirty="0"/>
              <a:t> (ex : le président du club).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Elle s’est déroulée en présence de : </a:t>
            </a:r>
            <a:br>
              <a:rPr lang="fr-FR" sz="1600" dirty="0"/>
            </a:br>
            <a:r>
              <a:rPr lang="fr-FR" sz="1600" dirty="0"/>
              <a:t>- lister les membres du bureau présents </a:t>
            </a:r>
            <a:br>
              <a:rPr lang="fr-FR" sz="1600" dirty="0"/>
            </a:br>
            <a:r>
              <a:rPr lang="fr-FR" sz="1600" dirty="0"/>
              <a:t>- le nombre de licenciés présents </a:t>
            </a:r>
            <a:br>
              <a:rPr lang="fr-FR" sz="1600" dirty="0"/>
            </a:br>
            <a:r>
              <a:rPr lang="fr-FR" sz="1600" dirty="0"/>
              <a:t>- le nombre de parents de joueurs s’ils y a des mineurs 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Il a été établi une feuille de présence qui a été émargée par les personnes présentes.</a:t>
            </a:r>
            <a:br>
              <a:rPr lang="fr-FR" sz="1600" dirty="0"/>
            </a:br>
            <a:br>
              <a:rPr lang="fr-FR" sz="1600" dirty="0"/>
            </a:br>
            <a:r>
              <a:rPr lang="fr-FR" sz="1600" u="sng" dirty="0"/>
              <a:t>Quorum :</a:t>
            </a:r>
            <a:r>
              <a:rPr lang="fr-FR" sz="1600" dirty="0"/>
              <a:t> 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L'association </a:t>
            </a:r>
            <a:r>
              <a:rPr lang="fr-FR" sz="1600" b="1" i="1" dirty="0"/>
              <a:t>votre club</a:t>
            </a:r>
            <a:r>
              <a:rPr lang="fr-FR" sz="1600" dirty="0"/>
              <a:t> compte </a:t>
            </a:r>
            <a:r>
              <a:rPr lang="fr-FR" sz="1600" b="1" i="1" dirty="0"/>
              <a:t>XX</a:t>
            </a:r>
            <a:r>
              <a:rPr lang="fr-FR" sz="1600" dirty="0"/>
              <a:t> adhérents à jour de leur cotisation. Étaient présents </a:t>
            </a:r>
            <a:r>
              <a:rPr lang="fr-FR" sz="1600" b="1" i="1" dirty="0"/>
              <a:t>XX</a:t>
            </a:r>
            <a:r>
              <a:rPr lang="fr-FR" sz="1600" dirty="0"/>
              <a:t> membres de l'association et représentés par mandat </a:t>
            </a:r>
            <a:r>
              <a:rPr lang="fr-FR" sz="1600" b="1" i="1" dirty="0"/>
              <a:t>XX</a:t>
            </a:r>
            <a:r>
              <a:rPr lang="fr-FR" sz="1600" dirty="0"/>
              <a:t> adhérents, soit </a:t>
            </a:r>
            <a:r>
              <a:rPr lang="fr-FR" sz="1600" b="1" i="1" dirty="0"/>
              <a:t>XX</a:t>
            </a:r>
            <a:r>
              <a:rPr lang="fr-FR" sz="1600" dirty="0"/>
              <a:t> membres. Le quorum étant respecté, l'Assemblée Générale s'est tenue et a pu délibérer valablement. </a:t>
            </a:r>
            <a:br>
              <a:rPr lang="fr-FR" sz="1600" dirty="0"/>
            </a:br>
            <a:br>
              <a:rPr lang="fr-FR" sz="1600" dirty="0"/>
            </a:br>
            <a:r>
              <a:rPr lang="fr-FR" sz="1600" u="sng" dirty="0"/>
              <a:t>Membres du bureau :</a:t>
            </a:r>
            <a:r>
              <a:rPr lang="fr-FR" sz="1600" dirty="0"/>
              <a:t> (précisez le nom et la fonction occupée)</a:t>
            </a:r>
            <a:br>
              <a:rPr lang="fr-FR" sz="1600" dirty="0"/>
            </a:br>
            <a:br>
              <a:rPr lang="fr-FR" sz="1600" dirty="0"/>
            </a:br>
            <a:r>
              <a:rPr lang="fr-FR" sz="1600" u="sng" dirty="0"/>
              <a:t>Ordre du jour : </a:t>
            </a:r>
            <a:br>
              <a:rPr lang="fr-FR" sz="1600" u="sng" dirty="0"/>
            </a:br>
            <a:br>
              <a:rPr lang="fr-FR" sz="1600" u="sng" dirty="0"/>
            </a:br>
            <a:r>
              <a:rPr lang="fr-FR" sz="1600" dirty="0"/>
              <a:t>- Sujet 1</a:t>
            </a:r>
            <a:br>
              <a:rPr lang="fr-FR" sz="1600" dirty="0"/>
            </a:br>
            <a:r>
              <a:rPr lang="fr-FR" sz="1600" dirty="0"/>
              <a:t>- Sujet 2</a:t>
            </a:r>
            <a:br>
              <a:rPr lang="fr-FR" sz="1600" dirty="0"/>
            </a:br>
            <a:r>
              <a:rPr lang="fr-FR" sz="1600" dirty="0"/>
              <a:t>- Sujet 3</a:t>
            </a:r>
            <a:br>
              <a:rPr lang="fr-FR" sz="1600" dirty="0"/>
            </a:br>
            <a:r>
              <a:rPr lang="fr-FR" sz="1600" dirty="0"/>
              <a:t>- Sujet 4</a:t>
            </a:r>
            <a:br>
              <a:rPr lang="fr-FR" sz="1600" dirty="0"/>
            </a:br>
            <a:r>
              <a:rPr lang="fr-FR" sz="1600" dirty="0"/>
              <a:t>- </a:t>
            </a:r>
            <a:r>
              <a:rPr lang="fr-FR" sz="1600" dirty="0" err="1"/>
              <a:t>Etc</a:t>
            </a:r>
            <a:r>
              <a:rPr lang="fr-FR" sz="1600" dirty="0"/>
              <a:t> …</a:t>
            </a:r>
            <a:br>
              <a:rPr lang="fr-FR" sz="1600" dirty="0"/>
            </a:br>
            <a:br>
              <a:rPr lang="fr-FR" sz="1600" dirty="0"/>
            </a:br>
            <a:br>
              <a:rPr lang="fr-FR" sz="1600" dirty="0"/>
            </a:br>
            <a:r>
              <a:rPr lang="fr-FR" sz="1600" b="1" i="1" dirty="0"/>
              <a:t>Rappelez ordre par ordre ce qui a été dit dans les grandes lignes et les décisions importantes pour chacun de sujets. </a:t>
            </a:r>
            <a:br>
              <a:rPr lang="fr-FR" sz="1600" dirty="0"/>
            </a:b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600" dirty="0"/>
            </a:br>
            <a:endParaRPr sz="1600" dirty="0"/>
          </a:p>
        </p:txBody>
      </p:sp>
      <p:sp>
        <p:nvSpPr>
          <p:cNvPr id="133" name="Google Shape;133;p2"/>
          <p:cNvSpPr/>
          <p:nvPr/>
        </p:nvSpPr>
        <p:spPr>
          <a:xfrm>
            <a:off x="8339500" y="3524250"/>
            <a:ext cx="1127100" cy="1085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Logo de votre club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11f5a98f5ae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361" y="12355372"/>
            <a:ext cx="1612475" cy="25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1f5a98f5ae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926" y="12232874"/>
            <a:ext cx="1314257" cy="50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1f5a98f5ae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1992" y="12248372"/>
            <a:ext cx="1314258" cy="50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1f5a98f5ae_0_19"/>
          <p:cNvSpPr txBox="1"/>
          <p:nvPr/>
        </p:nvSpPr>
        <p:spPr>
          <a:xfrm>
            <a:off x="339760" y="-272861"/>
            <a:ext cx="8921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1f5a98f5ae_0_19"/>
          <p:cNvSpPr txBox="1"/>
          <p:nvPr/>
        </p:nvSpPr>
        <p:spPr>
          <a:xfrm>
            <a:off x="450598" y="596486"/>
            <a:ext cx="87000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 dirty="0"/>
              <a:t>Bilan sportif :</a:t>
            </a:r>
            <a:br>
              <a:rPr lang="fr-FR" sz="1600" u="sng" dirty="0"/>
            </a:br>
            <a:br>
              <a:rPr lang="fr-FR" sz="1600" u="sng" dirty="0"/>
            </a:br>
            <a:r>
              <a:rPr lang="fr-FR" sz="1600" u="sng" dirty="0"/>
              <a:t>Bilan financier :</a:t>
            </a:r>
            <a:br>
              <a:rPr lang="fr-FR" sz="1600" u="sng" dirty="0"/>
            </a:br>
            <a:br>
              <a:rPr lang="fr-FR" sz="1600" u="sng" dirty="0"/>
            </a:b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L’ordre du jour étant épuisé, la séance a été levée à </a:t>
            </a:r>
            <a:r>
              <a:rPr lang="fr-FR" sz="1600" b="1" i="1" dirty="0"/>
              <a:t>horaire</a:t>
            </a:r>
            <a:r>
              <a:rPr lang="fr-FR" sz="1600" dirty="0"/>
              <a:t>. 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Il est dressé le présent procès- verbal d’AG, signé par le Président et le secrétaire de séance. 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Le Président, M/Mme …				           Le Secrétaire, M/Mme …</a:t>
            </a:r>
            <a:br>
              <a:rPr lang="fr-FR" sz="1600" dirty="0"/>
            </a:b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600" dirty="0"/>
            </a:b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ortEasy_2020_Thème">
  <a:themeElements>
    <a:clrScheme name="SportEasy_2020_Colors">
      <a:dk1>
        <a:srgbClr val="030E2F"/>
      </a:dk1>
      <a:lt1>
        <a:srgbClr val="FFFFFF"/>
      </a:lt1>
      <a:dk2>
        <a:srgbClr val="63C37B"/>
      </a:dk2>
      <a:lt2>
        <a:srgbClr val="93E3A8"/>
      </a:lt2>
      <a:accent1>
        <a:srgbClr val="383838"/>
      </a:accent1>
      <a:accent2>
        <a:srgbClr val="EDF0F3"/>
      </a:accent2>
      <a:accent3>
        <a:srgbClr val="C3C9D0"/>
      </a:accent3>
      <a:accent4>
        <a:srgbClr val="FE3824"/>
      </a:accent4>
      <a:accent5>
        <a:srgbClr val="4BCC1F"/>
      </a:accent5>
      <a:accent6>
        <a:srgbClr val="1FC6CC"/>
      </a:accent6>
      <a:hlink>
        <a:srgbClr val="63C37B"/>
      </a:hlink>
      <a:folHlink>
        <a:srgbClr val="93E3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portEasy_2020_Thème Powerpoint_Test">
  <a:themeElements>
    <a:clrScheme name="SportEasy_2020_Colors">
      <a:dk1>
        <a:srgbClr val="030E2F"/>
      </a:dk1>
      <a:lt1>
        <a:srgbClr val="FFFFFF"/>
      </a:lt1>
      <a:dk2>
        <a:srgbClr val="63C37B"/>
      </a:dk2>
      <a:lt2>
        <a:srgbClr val="93E3A8"/>
      </a:lt2>
      <a:accent1>
        <a:srgbClr val="383838"/>
      </a:accent1>
      <a:accent2>
        <a:srgbClr val="EDF0F3"/>
      </a:accent2>
      <a:accent3>
        <a:srgbClr val="C3C9D0"/>
      </a:accent3>
      <a:accent4>
        <a:srgbClr val="FE3824"/>
      </a:accent4>
      <a:accent5>
        <a:srgbClr val="4BCC1F"/>
      </a:accent5>
      <a:accent6>
        <a:srgbClr val="1FC6CC"/>
      </a:accent6>
      <a:hlink>
        <a:srgbClr val="63C37B"/>
      </a:hlink>
      <a:folHlink>
        <a:srgbClr val="93E3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312</Words>
  <Application>Microsoft Macintosh PowerPoint</Application>
  <PresentationFormat>A3 (297 x 420 mm)</PresentationFormat>
  <Paragraphs>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Helvetica Neue</vt:lpstr>
      <vt:lpstr>Helvetica Neue Light</vt:lpstr>
      <vt:lpstr>Calibri</vt:lpstr>
      <vt:lpstr>Arial</vt:lpstr>
      <vt:lpstr>SportEasy_2020_Thème</vt:lpstr>
      <vt:lpstr>1_SportEasy_2020_Thème Powerpoint_Test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 Léculier</dc:creator>
  <cp:lastModifiedBy>Arsène Carpentier</cp:lastModifiedBy>
  <cp:revision>5</cp:revision>
  <dcterms:created xsi:type="dcterms:W3CDTF">2020-10-01T08:11:25Z</dcterms:created>
  <dcterms:modified xsi:type="dcterms:W3CDTF">2022-03-28T07:20:53Z</dcterms:modified>
</cp:coreProperties>
</file>